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4660"/>
  </p:normalViewPr>
  <p:slideViewPr>
    <p:cSldViewPr snapToGrid="0">
      <p:cViewPr varScale="1">
        <p:scale>
          <a:sx n="73" d="100"/>
          <a:sy n="73" d="100"/>
        </p:scale>
        <p:origin x="31"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ltLang="zh-CN"/>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ltLang="zh-CN"/>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ltLang="zh-CN"/>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BA59-5DC4-6765-8C3F-CE46BDDF55DE}"/>
              </a:ext>
            </a:extLst>
          </p:cNvPr>
          <p:cNvSpPr>
            <a:spLocks noGrp="1"/>
          </p:cNvSpPr>
          <p:nvPr>
            <p:ph type="ctrTitle"/>
          </p:nvPr>
        </p:nvSpPr>
        <p:spPr/>
        <p:txBody>
          <a:bodyPr/>
          <a:lstStyle/>
          <a:p>
            <a:r>
              <a:rPr lang="en-GB" altLang="zh-CN" dirty="0"/>
              <a:t>Timeterest digital skills and freelancing mentorship</a:t>
            </a:r>
            <a:endParaRPr lang="zh-CN" altLang="en-US" dirty="0"/>
          </a:p>
        </p:txBody>
      </p:sp>
      <p:sp>
        <p:nvSpPr>
          <p:cNvPr id="3" name="Subtitle 2">
            <a:extLst>
              <a:ext uri="{FF2B5EF4-FFF2-40B4-BE49-F238E27FC236}">
                <a16:creationId xmlns:a16="http://schemas.microsoft.com/office/drawing/2014/main" id="{897BFBFF-380D-DF1F-3594-5C966CB2F810}"/>
              </a:ext>
            </a:extLst>
          </p:cNvPr>
          <p:cNvSpPr>
            <a:spLocks noGrp="1"/>
          </p:cNvSpPr>
          <p:nvPr>
            <p:ph type="subTitle" idx="1"/>
          </p:nvPr>
        </p:nvSpPr>
        <p:spPr/>
        <p:txBody>
          <a:bodyPr/>
          <a:lstStyle/>
          <a:p>
            <a:r>
              <a:rPr lang="en-HK" altLang="zh-CN" b="1" i="0" dirty="0">
                <a:solidFill>
                  <a:srgbClr val="343434"/>
                </a:solidFill>
                <a:effectLst/>
                <a:latin typeface="main-font-family"/>
              </a:rPr>
              <a:t>Pre-Mentorship Questionnaire for Aspiring Freelancers</a:t>
            </a:r>
          </a:p>
          <a:p>
            <a:endParaRPr lang="zh-CN" altLang="en-US" dirty="0"/>
          </a:p>
        </p:txBody>
      </p:sp>
      <p:pic>
        <p:nvPicPr>
          <p:cNvPr id="5" name="Picture 4">
            <a:extLst>
              <a:ext uri="{FF2B5EF4-FFF2-40B4-BE49-F238E27FC236}">
                <a16:creationId xmlns:a16="http://schemas.microsoft.com/office/drawing/2014/main" id="{7B1C1F09-F2F8-6708-C443-8C99420D3474}"/>
              </a:ext>
            </a:extLst>
          </p:cNvPr>
          <p:cNvPicPr>
            <a:picLocks noChangeAspect="1"/>
          </p:cNvPicPr>
          <p:nvPr/>
        </p:nvPicPr>
        <p:blipFill>
          <a:blip r:embed="rId2"/>
          <a:stretch>
            <a:fillRect/>
          </a:stretch>
        </p:blipFill>
        <p:spPr>
          <a:xfrm>
            <a:off x="5867834" y="3089801"/>
            <a:ext cx="5873061" cy="3304576"/>
          </a:xfrm>
          <a:prstGeom prst="rect">
            <a:avLst/>
          </a:prstGeom>
        </p:spPr>
      </p:pic>
      <p:pic>
        <p:nvPicPr>
          <p:cNvPr id="7" name="Picture 6">
            <a:extLst>
              <a:ext uri="{FF2B5EF4-FFF2-40B4-BE49-F238E27FC236}">
                <a16:creationId xmlns:a16="http://schemas.microsoft.com/office/drawing/2014/main" id="{8205AB41-8E26-02BD-2C1C-52AC7568952E}"/>
              </a:ext>
            </a:extLst>
          </p:cNvPr>
          <p:cNvPicPr>
            <a:picLocks noChangeAspect="1"/>
          </p:cNvPicPr>
          <p:nvPr/>
        </p:nvPicPr>
        <p:blipFill>
          <a:blip r:embed="rId3"/>
          <a:stretch>
            <a:fillRect/>
          </a:stretch>
        </p:blipFill>
        <p:spPr>
          <a:xfrm>
            <a:off x="434775" y="3073990"/>
            <a:ext cx="4972054" cy="3316360"/>
          </a:xfrm>
          <a:prstGeom prst="rect">
            <a:avLst/>
          </a:prstGeom>
        </p:spPr>
      </p:pic>
    </p:spTree>
    <p:extLst>
      <p:ext uri="{BB962C8B-B14F-4D97-AF65-F5344CB8AC3E}">
        <p14:creationId xmlns:p14="http://schemas.microsoft.com/office/powerpoint/2010/main" val="80682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33DB-5C8C-60E7-FDE2-9E543BAADA0F}"/>
              </a:ext>
            </a:extLst>
          </p:cNvPr>
          <p:cNvSpPr>
            <a:spLocks noGrp="1"/>
          </p:cNvSpPr>
          <p:nvPr>
            <p:ph type="title"/>
          </p:nvPr>
        </p:nvSpPr>
        <p:spPr/>
        <p:txBody>
          <a:bodyPr/>
          <a:lstStyle/>
          <a:p>
            <a:r>
              <a:rPr lang="en-GB" altLang="zh-CN" dirty="0"/>
              <a:t>Description</a:t>
            </a:r>
            <a:endParaRPr lang="zh-CN" altLang="en-US" dirty="0"/>
          </a:p>
        </p:txBody>
      </p:sp>
      <p:sp>
        <p:nvSpPr>
          <p:cNvPr id="3" name="Content Placeholder 2">
            <a:extLst>
              <a:ext uri="{FF2B5EF4-FFF2-40B4-BE49-F238E27FC236}">
                <a16:creationId xmlns:a16="http://schemas.microsoft.com/office/drawing/2014/main" id="{DAB68839-AED9-20CA-E329-F368AACD80F5}"/>
              </a:ext>
            </a:extLst>
          </p:cNvPr>
          <p:cNvSpPr>
            <a:spLocks noGrp="1"/>
          </p:cNvSpPr>
          <p:nvPr>
            <p:ph idx="1"/>
          </p:nvPr>
        </p:nvSpPr>
        <p:spPr/>
        <p:txBody>
          <a:bodyPr>
            <a:normAutofit/>
          </a:bodyPr>
          <a:lstStyle/>
          <a:p>
            <a:pPr algn="l">
              <a:spcAft>
                <a:spcPts val="1200"/>
              </a:spcAft>
            </a:pPr>
            <a:r>
              <a:rPr lang="en-HK" altLang="zh-CN" sz="2000" b="0" i="0" dirty="0">
                <a:effectLst/>
                <a:latin typeface="main-font-family"/>
              </a:rPr>
              <a:t>Welcome to the Pre-Mentorship Questionnaire designed for participants of our Freelancing Course! This form aims to gather essential information about your background, skills, interests, and career aspirations. Whether you have specific freelancing skills or are looking to outsource tasks, your responses will help us understand your unique needs and tailor our mentorship to support you effectively.</a:t>
            </a:r>
          </a:p>
          <a:p>
            <a:pPr algn="l">
              <a:spcAft>
                <a:spcPts val="1200"/>
              </a:spcAft>
            </a:pPr>
            <a:r>
              <a:rPr lang="en-HK" altLang="zh-CN" sz="2000" b="0" i="0" dirty="0">
                <a:effectLst/>
                <a:latin typeface="main-font-family"/>
              </a:rPr>
              <a:t>In addition to exploring your past experiences and qualities, we want to know what digital skills you wish to learn as you embark on your freelancing journey. Your insights will be invaluable in guiding you toward successful freelancing opportunities. Thank you for taking the time to complete this questionnaire. We look forward to supporting you on your path to becoming a successful freelancer!</a:t>
            </a:r>
          </a:p>
        </p:txBody>
      </p:sp>
    </p:spTree>
    <p:extLst>
      <p:ext uri="{BB962C8B-B14F-4D97-AF65-F5344CB8AC3E}">
        <p14:creationId xmlns:p14="http://schemas.microsoft.com/office/powerpoint/2010/main" val="75996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2E16-1CA4-1DF5-8B57-ED819B53A28D}"/>
              </a:ext>
            </a:extLst>
          </p:cNvPr>
          <p:cNvSpPr>
            <a:spLocks noGrp="1"/>
          </p:cNvSpPr>
          <p:nvPr>
            <p:ph type="title"/>
          </p:nvPr>
        </p:nvSpPr>
        <p:spPr/>
        <p:txBody>
          <a:bodyPr/>
          <a:lstStyle/>
          <a:p>
            <a:r>
              <a:rPr lang="en-GB" altLang="zh-CN" dirty="0"/>
              <a:t>To access the form, visit the link below</a:t>
            </a:r>
            <a:endParaRPr lang="zh-CN" altLang="en-US" dirty="0"/>
          </a:p>
        </p:txBody>
      </p:sp>
      <p:sp>
        <p:nvSpPr>
          <p:cNvPr id="3" name="Content Placeholder 2">
            <a:extLst>
              <a:ext uri="{FF2B5EF4-FFF2-40B4-BE49-F238E27FC236}">
                <a16:creationId xmlns:a16="http://schemas.microsoft.com/office/drawing/2014/main" id="{96A26178-F829-1CCB-3B76-0B88E3E16824}"/>
              </a:ext>
            </a:extLst>
          </p:cNvPr>
          <p:cNvSpPr>
            <a:spLocks noGrp="1"/>
          </p:cNvSpPr>
          <p:nvPr>
            <p:ph idx="1"/>
          </p:nvPr>
        </p:nvSpPr>
        <p:spPr>
          <a:xfrm>
            <a:off x="581192" y="3265714"/>
            <a:ext cx="11029615" cy="2593085"/>
          </a:xfrm>
        </p:spPr>
        <p:txBody>
          <a:bodyPr/>
          <a:lstStyle/>
          <a:p>
            <a:r>
              <a:rPr lang="en-GB" altLang="zh-CN" dirty="0"/>
              <a:t>Please ensure that you correctly provide information to every question on the form</a:t>
            </a:r>
          </a:p>
          <a:p>
            <a:r>
              <a:rPr lang="en-GB" altLang="zh-CN" dirty="0"/>
              <a:t>A mentorship file will be opened personally for you to track your progress</a:t>
            </a:r>
          </a:p>
          <a:p>
            <a:r>
              <a:rPr lang="en-GB" altLang="zh-CN" dirty="0"/>
              <a:t>You might be place in a smaller group according to your chosen digital skills you will want to learn</a:t>
            </a:r>
          </a:p>
          <a:p>
            <a:r>
              <a:rPr lang="en-GB" altLang="zh-CN" dirty="0"/>
              <a:t>You may be called upon for a group or One-On-One meeting during the mentorship process</a:t>
            </a:r>
          </a:p>
          <a:p>
            <a:endParaRPr lang="zh-CN" altLang="en-US" dirty="0"/>
          </a:p>
        </p:txBody>
      </p:sp>
      <p:sp>
        <p:nvSpPr>
          <p:cNvPr id="4" name="TextBox 3">
            <a:extLst>
              <a:ext uri="{FF2B5EF4-FFF2-40B4-BE49-F238E27FC236}">
                <a16:creationId xmlns:a16="http://schemas.microsoft.com/office/drawing/2014/main" id="{6972CBAC-1003-E6A4-FCE0-5F63778C0493}"/>
              </a:ext>
            </a:extLst>
          </p:cNvPr>
          <p:cNvSpPr txBox="1"/>
          <p:nvPr/>
        </p:nvSpPr>
        <p:spPr>
          <a:xfrm>
            <a:off x="2403566" y="2403565"/>
            <a:ext cx="8057170" cy="584775"/>
          </a:xfrm>
          <a:prstGeom prst="rect">
            <a:avLst/>
          </a:prstGeom>
          <a:noFill/>
        </p:spPr>
        <p:txBody>
          <a:bodyPr wrap="square" rtlCol="0">
            <a:spAutoFit/>
          </a:bodyPr>
          <a:lstStyle/>
          <a:p>
            <a:r>
              <a:rPr lang="en-GB" altLang="zh-CN" sz="3200" dirty="0"/>
              <a:t>https://learnthejob.com/forms/mentorship</a:t>
            </a:r>
            <a:endParaRPr lang="zh-CN" altLang="en-US" sz="3200" dirty="0"/>
          </a:p>
        </p:txBody>
      </p:sp>
    </p:spTree>
    <p:extLst>
      <p:ext uri="{BB962C8B-B14F-4D97-AF65-F5344CB8AC3E}">
        <p14:creationId xmlns:p14="http://schemas.microsoft.com/office/powerpoint/2010/main" val="23340562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15</TotalTime>
  <Words>221</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main-font-family</vt:lpstr>
      <vt:lpstr>Gill Sans MT</vt:lpstr>
      <vt:lpstr>Wingdings 2</vt:lpstr>
      <vt:lpstr>Dividend</vt:lpstr>
      <vt:lpstr>Timeterest digital skills and freelancing mentorship</vt:lpstr>
      <vt:lpstr>Description</vt:lpstr>
      <vt:lpstr>To access the form, visit the link below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Silas Nuhu</dc:creator>
  <cp:lastModifiedBy>Silas Nuhu</cp:lastModifiedBy>
  <cp:revision>1</cp:revision>
  <dcterms:created xsi:type="dcterms:W3CDTF">2025-01-13T06:25:53Z</dcterms:created>
  <dcterms:modified xsi:type="dcterms:W3CDTF">2025-01-13T06:41:39Z</dcterms:modified>
</cp:coreProperties>
</file>